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0B1CA-CA3F-497F-8CE8-A4EAAAA6E9EF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03695-9368-4B9C-AC3A-9ACA5A045E1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3695-9368-4B9C-AC3A-9ACA5A045E1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971BD-3BA4-4B6D-BDE7-F2CBA21565A1}" type="datetimeFigureOut">
              <a:rPr lang="el-GR" smtClean="0"/>
              <a:pPr/>
              <a:t>8/5/2022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92BCD-28D0-4696-8567-4CFCE91AA312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γιορτή της μητέρας&lt;3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Άρια  Σαράντη</a:t>
            </a:r>
          </a:p>
          <a:p>
            <a:r>
              <a:rPr lang="el-GR" dirty="0" smtClean="0"/>
              <a:t>Βιβή </a:t>
            </a:r>
            <a:r>
              <a:rPr lang="el-GR" dirty="0" err="1" smtClean="0"/>
              <a:t>Σούκια</a:t>
            </a:r>
            <a:endParaRPr lang="el-GR" dirty="0" smtClean="0"/>
          </a:p>
          <a:p>
            <a:r>
              <a:rPr lang="el-GR" dirty="0" smtClean="0"/>
              <a:t>Νικολέτα </a:t>
            </a:r>
            <a:r>
              <a:rPr lang="el-GR" dirty="0" err="1" smtClean="0"/>
              <a:t>Περδίκη</a:t>
            </a:r>
            <a:endParaRPr lang="el-GR" dirty="0" smtClean="0"/>
          </a:p>
          <a:p>
            <a:r>
              <a:rPr lang="el-GR" dirty="0" smtClean="0"/>
              <a:t>Μαρία </a:t>
            </a:r>
            <a:r>
              <a:rPr lang="el-GR" dirty="0" err="1" smtClean="0"/>
              <a:t>Μάιπα</a:t>
            </a:r>
            <a:endParaRPr lang="el-GR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γιορτή της μητέρας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Χρόνια πολλά μαμά. Ευχαριστώ για αυτά τα 12 χρόνια που μου κάνεις την κάθε μέρα καλύτερη . Είσαι ο ήλιος στον ουρανό μου τα αστέρια στο γαλαξία μου . Είσαι ότι πολυτιμότερο έχω στην ζωή μου.&lt;333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Χρόνια πολλά μανούλα μου!!!Σε ευχαριστώ για την βοήθεια σου</a:t>
            </a:r>
            <a:r>
              <a:rPr lang="en-US" dirty="0" smtClean="0"/>
              <a:t>..</a:t>
            </a:r>
            <a:r>
              <a:rPr lang="el-GR" dirty="0" smtClean="0"/>
              <a:t>για τις ωραίες στιγμές που μου </a:t>
            </a:r>
            <a:r>
              <a:rPr lang="el-GR" err="1" smtClean="0"/>
              <a:t>χάρισες</a:t>
            </a:r>
            <a:r>
              <a:rPr lang="el-GR" smtClean="0"/>
              <a:t>, για </a:t>
            </a:r>
            <a:r>
              <a:rPr lang="el-GR" dirty="0" smtClean="0"/>
              <a:t>την αγάπη σου και για όλα αυτά τα ωραία παιδικά χρόνια που μου χάρισες και συνεχίζεις να μου </a:t>
            </a:r>
            <a:r>
              <a:rPr lang="el-GR" dirty="0" err="1" smtClean="0"/>
              <a:t>χαρίζεις.Σε</a:t>
            </a:r>
            <a:r>
              <a:rPr lang="el-GR" dirty="0" smtClean="0"/>
              <a:t> αγαπώ πολύ!!!&lt;3Νικολέτα </a:t>
            </a:r>
            <a:r>
              <a:rPr lang="el-GR" dirty="0" err="1" smtClean="0"/>
              <a:t>Περδίκη</a:t>
            </a:r>
            <a:r>
              <a:rPr lang="el-GR" dirty="0" smtClean="0"/>
              <a:t>-Μαρία </a:t>
            </a:r>
            <a:r>
              <a:rPr lang="el-GR" dirty="0" err="1" smtClean="0"/>
              <a:t>Μάιπα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102</Words>
  <Application>Microsoft Office PowerPoint</Application>
  <PresentationFormat>Προβολή στην οθόνη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Ροή</vt:lpstr>
      <vt:lpstr>Η γιορτή της μητέρας&lt;3</vt:lpstr>
      <vt:lpstr>Η γιορτή της μητέρας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γιορτή της μητέρας&lt;3</dc:title>
  <dc:creator>Meleti.Com</dc:creator>
  <cp:lastModifiedBy>Ntina</cp:lastModifiedBy>
  <cp:revision>6</cp:revision>
  <dcterms:created xsi:type="dcterms:W3CDTF">2022-05-05T07:50:10Z</dcterms:created>
  <dcterms:modified xsi:type="dcterms:W3CDTF">2022-05-08T14:27:27Z</dcterms:modified>
</cp:coreProperties>
</file>